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2" r:id="rId1"/>
  </p:sldMasterIdLst>
  <p:sldIdLst>
    <p:sldId id="263" r:id="rId2"/>
    <p:sldId id="256" r:id="rId3"/>
    <p:sldId id="257" r:id="rId4"/>
    <p:sldId id="259" r:id="rId5"/>
    <p:sldId id="264" r:id="rId6"/>
    <p:sldId id="258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40" autoAdjust="0"/>
    <p:restoredTop sz="94632" autoAdjust="0"/>
  </p:normalViewPr>
  <p:slideViewPr>
    <p:cSldViewPr snapToGrid="0" snapToObjects="1">
      <p:cViewPr varScale="1">
        <p:scale>
          <a:sx n="133" d="100"/>
          <a:sy n="133" d="100"/>
        </p:scale>
        <p:origin x="-14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9EE3B-05FD-E143-AFA9-DCAE0B3D2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79EE3B-05FD-E143-AFA9-DCAE0B3D27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9EE3B-05FD-E143-AFA9-DCAE0B3D2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9EE3B-05FD-E143-AFA9-DCAE0B3D2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9EE3B-05FD-E143-AFA9-DCAE0B3D2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9EE3B-05FD-E143-AFA9-DCAE0B3D2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9EE3B-05FD-E143-AFA9-DCAE0B3D2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9EE3B-05FD-E143-AFA9-DCAE0B3D2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9EE3B-05FD-E143-AFA9-DCAE0B3D2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9EE3B-05FD-E143-AFA9-DCAE0B3D2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579EE3B-05FD-E143-AFA9-DCAE0B3D2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AF8A742-7890-5049-A010-467093EDCD96}" type="datetimeFigureOut">
              <a:rPr lang="en-US" smtClean="0"/>
              <a:pPr/>
              <a:t>12/6/09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1579EE3B-05FD-E143-AFA9-DCAE0B3D2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    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7, 1792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891" y="1497107"/>
            <a:ext cx="7012653" cy="53608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389644" cy="1532820"/>
          </a:xfrm>
        </p:spPr>
        <p:txBody>
          <a:bodyPr/>
          <a:lstStyle/>
          <a:p>
            <a:r>
              <a:rPr lang="en-US" sz="8400" dirty="0" smtClean="0"/>
              <a:t>George Mason:</a:t>
            </a:r>
            <a:endParaRPr lang="en-US" sz="8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" y="1532820"/>
            <a:ext cx="9144001" cy="987552"/>
          </a:xfrm>
        </p:spPr>
        <p:txBody>
          <a:bodyPr/>
          <a:lstStyle/>
          <a:p>
            <a:r>
              <a:rPr lang="en-US" sz="4000" dirty="0" smtClean="0"/>
              <a:t> </a:t>
            </a:r>
            <a:r>
              <a:rPr lang="en-US" sz="3600" dirty="0" smtClean="0"/>
              <a:t>Fighting for American Rights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246" y="2379750"/>
            <a:ext cx="3914874" cy="4320861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Childhood and Family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40" y="1766819"/>
            <a:ext cx="6330906" cy="48397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37790" y="4292883"/>
            <a:ext cx="23446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Gunston</a:t>
            </a:r>
            <a:r>
              <a:rPr lang="en-US" sz="3600" dirty="0" smtClean="0"/>
              <a:t> Hall</a:t>
            </a:r>
            <a:endParaRPr lang="en-US" sz="3600" dirty="0"/>
          </a:p>
        </p:txBody>
      </p:sp>
      <p:sp>
        <p:nvSpPr>
          <p:cNvPr id="6" name="Bent-Up Arrow 5"/>
          <p:cNvSpPr/>
          <p:nvPr/>
        </p:nvSpPr>
        <p:spPr>
          <a:xfrm rot="16200000">
            <a:off x="6647361" y="2563007"/>
            <a:ext cx="1526888" cy="1932864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8332"/>
            <a:ext cx="9144000" cy="1417638"/>
          </a:xfrm>
        </p:spPr>
        <p:txBody>
          <a:bodyPr/>
          <a:lstStyle/>
          <a:p>
            <a:r>
              <a:rPr lang="en-US" sz="4000" dirty="0" smtClean="0"/>
              <a:t>Extracts from the Virginia Charters, with Some remarks upon Them</a:t>
            </a:r>
            <a:endParaRPr lang="en-US" sz="4000" dirty="0"/>
          </a:p>
        </p:txBody>
      </p:sp>
      <p:pic>
        <p:nvPicPr>
          <p:cNvPr id="4" name="Content Placeholder 3" descr="decp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2022" r="-92022"/>
          <a:stretch>
            <a:fillRect/>
          </a:stretch>
        </p:blipFill>
        <p:spPr>
          <a:xfrm>
            <a:off x="-67215" y="1685970"/>
            <a:ext cx="9211215" cy="5060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Fairfax County Courthouse</a:t>
            </a:r>
            <a:endParaRPr lang="en-US" dirty="0"/>
          </a:p>
        </p:txBody>
      </p:sp>
      <p:pic>
        <p:nvPicPr>
          <p:cNvPr id="4" name="Content Placeholder 3" descr="151-0003-0001_FairfaxCountyCourthouse_VLR_4th_editio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0659" r="-20659"/>
          <a:stretch>
            <a:fillRect/>
          </a:stretch>
        </p:blipFill>
        <p:spPr>
          <a:xfrm>
            <a:off x="-194380" y="1727534"/>
            <a:ext cx="9338380" cy="51304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Fairfax Resolves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552" y="1497106"/>
            <a:ext cx="3371868" cy="53264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420" y="1497106"/>
            <a:ext cx="3371868" cy="5326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 Bill of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9689" y="1537638"/>
            <a:ext cx="4445117" cy="5156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 Bill of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1635720"/>
            <a:ext cx="7612064" cy="522227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Article 1 addresses the subject of rights and the relationship between government and the citizens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Articles 2 and 3 note the concept that it is the people’s job to destroy or abolish a government that doesn't treat them fairly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Article 4 asserts the equality of all citizens, rejecting that political classes or hereditary offices are more privileged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Articles 5 and 6 recommend the principles of separation of powers and free elections, “frequent certain </a:t>
            </a:r>
            <a:r>
              <a:rPr lang="en-US" sz="2000" smtClean="0">
                <a:solidFill>
                  <a:schemeClr val="tx1"/>
                </a:solidFill>
              </a:rPr>
              <a:t>and regular”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Articles 7-16 propose restrictions on the powers of the government, declaring the government should not have the power of suspending or executing laws, "without consent of the representatives of the people,"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65109" y="79468"/>
            <a:ext cx="8198496" cy="1417638"/>
          </a:xfrm>
        </p:spPr>
        <p:txBody>
          <a:bodyPr/>
          <a:lstStyle/>
          <a:p>
            <a:r>
              <a:rPr lang="en-US" dirty="0" smtClean="0"/>
              <a:t>The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200" y="486958"/>
            <a:ext cx="4259800" cy="6026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59</TotalTime>
  <Words>162</Words>
  <Application>Microsoft Macintosh PowerPoint</Application>
  <PresentationFormat>On-screen Show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Habitat</vt:lpstr>
      <vt:lpstr>    </vt:lpstr>
      <vt:lpstr>George Mason:</vt:lpstr>
      <vt:lpstr>Childhood and Family Life</vt:lpstr>
      <vt:lpstr>Extracts from the Virginia Charters, with Some remarks upon Them</vt:lpstr>
      <vt:lpstr>Fairfax County Courthouse</vt:lpstr>
      <vt:lpstr>Fairfax Resolves  </vt:lpstr>
      <vt:lpstr>Virginia Bill of Rights</vt:lpstr>
      <vt:lpstr>Virginia Bill of Rights</vt:lpstr>
      <vt:lpstr>The Constitution</vt:lpstr>
      <vt:lpstr>October 7, 1792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George Mason:</dc:title>
  <dc:creator>Lynn and Carl</dc:creator>
  <cp:lastModifiedBy>Lynn and Carl</cp:lastModifiedBy>
  <cp:revision>14</cp:revision>
  <dcterms:created xsi:type="dcterms:W3CDTF">2009-12-07T00:08:04Z</dcterms:created>
  <dcterms:modified xsi:type="dcterms:W3CDTF">2009-12-07T00:10:11Z</dcterms:modified>
</cp:coreProperties>
</file>